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0" r:id="rId3"/>
    <p:sldId id="256" r:id="rId4"/>
    <p:sldId id="267" r:id="rId5"/>
    <p:sldId id="257" r:id="rId6"/>
    <p:sldId id="265" r:id="rId7"/>
    <p:sldId id="266" r:id="rId8"/>
    <p:sldId id="258" r:id="rId9"/>
    <p:sldId id="259" r:id="rId10"/>
    <p:sldId id="260" r:id="rId11"/>
    <p:sldId id="261" r:id="rId12"/>
    <p:sldId id="262" r:id="rId13"/>
    <p:sldId id="264" r:id="rId14"/>
    <p:sldId id="263" r:id="rId15"/>
    <p:sldId id="268" r:id="rId16"/>
    <p:sldId id="269" r:id="rId1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72" y="-14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B2F4-69EB-43B9-96A0-E9E142AC3F31}" type="datetimeFigureOut">
              <a:rPr lang="de-DE" smtClean="0"/>
              <a:t>25.08.2019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C5457-46DC-4E58-99FC-8B95625D81C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1260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B2F4-69EB-43B9-96A0-E9E142AC3F31}" type="datetimeFigureOut">
              <a:rPr lang="de-DE" smtClean="0"/>
              <a:t>25.08.2019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C5457-46DC-4E58-99FC-8B95625D81C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6680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B2F4-69EB-43B9-96A0-E9E142AC3F31}" type="datetimeFigureOut">
              <a:rPr lang="de-DE" smtClean="0"/>
              <a:t>25.08.2019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C5457-46DC-4E58-99FC-8B95625D81C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1226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B2F4-69EB-43B9-96A0-E9E142AC3F31}" type="datetimeFigureOut">
              <a:rPr lang="de-DE" smtClean="0"/>
              <a:t>25.08.2019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C5457-46DC-4E58-99FC-8B95625D81C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4535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B2F4-69EB-43B9-96A0-E9E142AC3F31}" type="datetimeFigureOut">
              <a:rPr lang="de-DE" smtClean="0"/>
              <a:t>25.08.2019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C5457-46DC-4E58-99FC-8B95625D81C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8972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B2F4-69EB-43B9-96A0-E9E142AC3F31}" type="datetimeFigureOut">
              <a:rPr lang="de-DE" smtClean="0"/>
              <a:t>25.08.2019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C5457-46DC-4E58-99FC-8B95625D81C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2087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B2F4-69EB-43B9-96A0-E9E142AC3F31}" type="datetimeFigureOut">
              <a:rPr lang="de-DE" smtClean="0"/>
              <a:t>25.08.2019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C5457-46DC-4E58-99FC-8B95625D81C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5707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B2F4-69EB-43B9-96A0-E9E142AC3F31}" type="datetimeFigureOut">
              <a:rPr lang="de-DE" smtClean="0"/>
              <a:t>25.08.2019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C5457-46DC-4E58-99FC-8B95625D81C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2074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B2F4-69EB-43B9-96A0-E9E142AC3F31}" type="datetimeFigureOut">
              <a:rPr lang="de-DE" smtClean="0"/>
              <a:t>25.08.2019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C5457-46DC-4E58-99FC-8B95625D81C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2262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B2F4-69EB-43B9-96A0-E9E142AC3F31}" type="datetimeFigureOut">
              <a:rPr lang="de-DE" smtClean="0"/>
              <a:t>25.08.2019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C5457-46DC-4E58-99FC-8B95625D81C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0859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B2F4-69EB-43B9-96A0-E9E142AC3F31}" type="datetimeFigureOut">
              <a:rPr lang="de-DE" smtClean="0"/>
              <a:t>25.08.2019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C5457-46DC-4E58-99FC-8B95625D81C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7790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1B2F4-69EB-43B9-96A0-E9E142AC3F31}" type="datetimeFigureOut">
              <a:rPr lang="de-DE" smtClean="0"/>
              <a:t>25.08.2019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C5457-46DC-4E58-99FC-8B95625D81C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2461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content.ugfischer.com/cbfiles/fischer/produktbilder/ft/511931_Universal3_Kipper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hyperlink" Target="https://content.ugfischer.com/cbfiles/fischer/produktbilder/ft/511931_Universal3_Bergungsraupe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de/url?sa=i&amp;rct=j&amp;q=&amp;esrc=s&amp;source=images&amp;cd=&amp;cad=rja&amp;uact=8&amp;ved=2ahUKEwiyyPzr6srcAhUJaVAKHbHKBvUQjRx6BAgBEAU&amp;url=https://de.123rf.com/photo_78281505_baustelle-schutzhelm-verkehrskegel-und-im-bau-roadsign-lokalisiert-auf-wei%C3%9Fer-wiedergabe-des-hintergr.html&amp;psig=AOvVaw2Q86gJrAz_M99_VZv-t4Tc&amp;ust=1533177864444996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32656"/>
            <a:ext cx="8892480" cy="6718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543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97959"/>
            <a:ext cx="2880320" cy="3848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 descr="https://content.ugfischer.com/cbfiles/fischer/produktbilder/ft/511931_Universal3_Schaltgetrieb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7" b="19202"/>
          <a:stretch/>
        </p:blipFill>
        <p:spPr bwMode="auto">
          <a:xfrm>
            <a:off x="683568" y="3789040"/>
            <a:ext cx="4004968" cy="207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content.ugfischer.com/cbfiles/fischer/produktbilder/ft/511931_Universal3_Stanz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7" b="9001"/>
          <a:stretch/>
        </p:blipFill>
        <p:spPr bwMode="auto">
          <a:xfrm>
            <a:off x="6012160" y="3051372"/>
            <a:ext cx="2882176" cy="324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475656" y="1916832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Maschinen</a:t>
            </a:r>
            <a:endParaRPr lang="de-DE" sz="2400" b="1" i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31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3277308" cy="436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https://content.ugfischer.com/cbfiles/fischer/produktbilder/ft/511931_Universal3_Windmuehle_mit_Hammerschmied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"/>
          <a:stretch/>
        </p:blipFill>
        <p:spPr bwMode="auto">
          <a:xfrm>
            <a:off x="5220072" y="980728"/>
            <a:ext cx="3240360" cy="419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27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4243387" cy="318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 descr="https://content.ugfischer.com/cbfiles/fischer/produktbilder/ft/511931_Universal3_Kirmesschauke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2" b="9656"/>
          <a:stretch/>
        </p:blipFill>
        <p:spPr bwMode="auto">
          <a:xfrm>
            <a:off x="6156176" y="629463"/>
            <a:ext cx="2420463" cy="273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501008"/>
            <a:ext cx="4010454" cy="3007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923928" y="2204864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Jahrmarkt</a:t>
            </a:r>
            <a:endParaRPr lang="de-DE" sz="2400" b="1" i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630379" y="4653136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Freizeitpark</a:t>
            </a:r>
            <a:endParaRPr lang="de-DE" sz="2400" b="1" i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02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41" y="583188"/>
            <a:ext cx="3552419" cy="2658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403104" y="2895327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Wiegen</a:t>
            </a:r>
            <a:endParaRPr lang="de-DE" sz="2400" b="1" i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4" name="Grafik 3" descr="https://content.ugfischer.com/cbfiles/fischer/produktbilder/ft/536622_mechanicstatic2_Balkenwaag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680" y="669435"/>
            <a:ext cx="3960440" cy="2708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 descr="https://content.ugfischer.com/cbfiles/fischer/produktbilder/ft/536622_mechanicstatic2_Waage_mit_Laufgewicht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2" t="3639" r="8507"/>
          <a:stretch/>
        </p:blipFill>
        <p:spPr bwMode="auto">
          <a:xfrm>
            <a:off x="2835892" y="3356992"/>
            <a:ext cx="3472215" cy="29416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6063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0"/>
            <a:ext cx="2225642" cy="3565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2320"/>
            <a:ext cx="1697657" cy="306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https://content.ugfischer.com/cbfiles/fischer/produktbilder/ft/511931_Universal3_Stanz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7" b="9001"/>
          <a:stretch/>
        </p:blipFill>
        <p:spPr bwMode="auto">
          <a:xfrm>
            <a:off x="1228912" y="3667369"/>
            <a:ext cx="243109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226" y="3661181"/>
            <a:ext cx="1945479" cy="2970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feil nach rechts 1"/>
          <p:cNvSpPr/>
          <p:nvPr/>
        </p:nvSpPr>
        <p:spPr>
          <a:xfrm rot="10800000">
            <a:off x="6461734" y="2060848"/>
            <a:ext cx="479942" cy="6724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375" y="5589240"/>
            <a:ext cx="5127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2843808" y="3325733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Motorisierung</a:t>
            </a:r>
            <a:endParaRPr lang="de-DE" sz="2400" b="1" i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44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548680"/>
            <a:ext cx="3829835" cy="2874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Grafik 2" descr="https://content.ugfischer.com/cbfiles/fischer/produktbilder/ft/536622_mechanicstatic2_Buegelsaege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08"/>
          <a:stretch/>
        </p:blipFill>
        <p:spPr bwMode="auto">
          <a:xfrm>
            <a:off x="5291245" y="404664"/>
            <a:ext cx="3177540" cy="28651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Grafik 3" descr="https://content.ugfischer.com/cbfiles/fischer/produktbilder/ft/536622_mechanicstatic2_Differentialgetriebe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7" b="19753"/>
          <a:stretch/>
        </p:blipFill>
        <p:spPr bwMode="auto">
          <a:xfrm>
            <a:off x="611560" y="4221088"/>
            <a:ext cx="4536504" cy="19442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906870" y="432883"/>
            <a:ext cx="1817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Mechanik</a:t>
            </a:r>
            <a:endParaRPr lang="de-DE" sz="2400" b="1" i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995936" y="3435041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Maschinen</a:t>
            </a:r>
            <a:endParaRPr lang="de-DE" sz="2400" b="1" i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002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https://content.ugfischer.com/cbfiles/fischer/produktbilder/ft/536622_mechanicstatic2_Bruecke_mit_Oberzug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1" b="16225"/>
          <a:stretch/>
        </p:blipFill>
        <p:spPr bwMode="auto">
          <a:xfrm>
            <a:off x="179512" y="332656"/>
            <a:ext cx="5759450" cy="28867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Grafik 2" descr="https://content.ugfischer.com/cbfiles/fischer/produktbilder/ft/536622_mechanicstatic2_Bruecke_mit_Unterzug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3" b="22751"/>
          <a:stretch/>
        </p:blipFill>
        <p:spPr bwMode="auto">
          <a:xfrm>
            <a:off x="3491880" y="2348880"/>
            <a:ext cx="5328592" cy="24482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4" descr="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04386"/>
            <a:ext cx="3567481" cy="2677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3675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0" t="24588" r="30117" b="25914"/>
          <a:stretch/>
        </p:blipFill>
        <p:spPr bwMode="auto">
          <a:xfrm>
            <a:off x="1475656" y="548680"/>
            <a:ext cx="5544616" cy="625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https://mytoys.scene7.com/is/image/myToys/ext/4553621-01.jpg?$rtf_mt_prod-main_xl$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7" b="8280"/>
          <a:stretch/>
        </p:blipFill>
        <p:spPr bwMode="auto">
          <a:xfrm>
            <a:off x="1979712" y="1412777"/>
            <a:ext cx="1401055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703" y="332656"/>
            <a:ext cx="1540229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Profi Baukasten Cars &amp; Drives ab 9 Jahr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1" b="8410"/>
          <a:stretch/>
        </p:blipFill>
        <p:spPr bwMode="auto">
          <a:xfrm>
            <a:off x="5652121" y="1361328"/>
            <a:ext cx="1296144" cy="106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ildergebnis für fischertechnik baukästen übersicht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7" b="7946"/>
          <a:stretch/>
        </p:blipFill>
        <p:spPr bwMode="auto">
          <a:xfrm>
            <a:off x="1979712" y="3140969"/>
            <a:ext cx="1401055" cy="114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ildergebnis für fischertechnik baukästen übersich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379" y="2852936"/>
            <a:ext cx="135014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ildergebnis für fischertechnik baukästen übersicht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3" b="9546"/>
          <a:stretch/>
        </p:blipFill>
        <p:spPr bwMode="auto">
          <a:xfrm>
            <a:off x="5049162" y="4565686"/>
            <a:ext cx="136815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ldergebnis für fischertechnik baukästen übersicht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1" b="11005"/>
          <a:stretch/>
        </p:blipFill>
        <p:spPr bwMode="auto">
          <a:xfrm>
            <a:off x="2483768" y="4461430"/>
            <a:ext cx="1412156" cy="111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275856" y="51571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2795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https://content.ugfischer.com/cbfiles/fischer/produktbilder/ft/511931_Universal3_Trik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2592288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 descr="https://content.ugfischer.com/cbfiles/fischer/produktbilder/ft/511931_Universal3_Quad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04664"/>
            <a:ext cx="2520280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6" descr="https://content.ugfischer.com/cbfiles/fischer/produktbilder/ft/511931_Universal3_LKW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834" y="2559756"/>
            <a:ext cx="2676500" cy="209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 descr="https://content.ugfischer.com/cbfiles/fischer/produktbilder/ft/511931_Universal3_Abschleppwagen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9" r="6652"/>
          <a:stretch/>
        </p:blipFill>
        <p:spPr bwMode="auto">
          <a:xfrm>
            <a:off x="2987824" y="233832"/>
            <a:ext cx="2880320" cy="2691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 descr="https://content.ugfischer.com/cbfiles/fischer/produktbilder/ft/511931_Universal3_LKW_mit_Pritsche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7"/>
          <a:stretch/>
        </p:blipFill>
        <p:spPr bwMode="auto">
          <a:xfrm>
            <a:off x="795932" y="4192741"/>
            <a:ext cx="2875968" cy="21602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feld 1"/>
          <p:cNvSpPr txBox="1"/>
          <p:nvPr/>
        </p:nvSpPr>
        <p:spPr>
          <a:xfrm>
            <a:off x="1216052" y="3608131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Trike</a:t>
            </a:r>
            <a:endParaRPr lang="de-DE" sz="1400" dirty="0"/>
          </a:p>
        </p:txBody>
      </p:sp>
      <p:sp>
        <p:nvSpPr>
          <p:cNvPr id="9" name="Textfeld 8"/>
          <p:cNvSpPr txBox="1"/>
          <p:nvPr/>
        </p:nvSpPr>
        <p:spPr>
          <a:xfrm>
            <a:off x="3779912" y="2915071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Abschleppwagen</a:t>
            </a:r>
            <a:endParaRPr lang="de-DE" sz="14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562990" cy="1917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s://content.ugfischer.com/cbfiles/fischer/produktbilder/ft/511931_Universal3_Kipper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510" y="4554505"/>
            <a:ext cx="2544648" cy="190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75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9" b="19261"/>
          <a:stretch/>
        </p:blipFill>
        <p:spPr bwMode="auto">
          <a:xfrm>
            <a:off x="899592" y="2132856"/>
            <a:ext cx="7620000" cy="352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s://mytoys.scene7.com/is/image/myToys/ext/4553621-01.jpg?$rtf_mt_prod-main_xl$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7" b="8280"/>
          <a:stretch/>
        </p:blipFill>
        <p:spPr bwMode="auto">
          <a:xfrm>
            <a:off x="683568" y="692695"/>
            <a:ext cx="2520280" cy="207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183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https://content.ugfischer.com/cbfiles/fischer/produktbilder/ft/511931_Universal3_Pistenraup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08720"/>
            <a:ext cx="2808312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 descr="https://content.ugfischer.com/cbfiles/fischer/produktbilder/ft/511931_Universal3_Gabelstapler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3573780" cy="2680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content.ugfischer.com/cbfiles/fischer/produktbilder/ft/511931_Universal3_Bergungsraup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583849"/>
            <a:ext cx="2736304" cy="20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 descr="https://content.ugfischer.com/cbfiles/fischer/produktbilder/ft/511931_Universal3_Raupenkran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66" y="3284984"/>
            <a:ext cx="3312368" cy="244827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131840" y="3157007"/>
            <a:ext cx="2879725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Nutzfahrzeuge</a:t>
            </a:r>
            <a:endParaRPr kumimoji="0" lang="de-DE" altLang="de-DE" sz="24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0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3312368" cy="248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Grafik 2" descr="https://content.ugfischer.com/cbfiles/fischer/produktbilder/ft/536622_mechanicstatic2_Fahrzeug_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17950"/>
            <a:ext cx="3240360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 descr="https://content.ugfischer.com/cbfiles/fischer/produktbilder/ft/536622_mechanicstatic2_Fahrzeug_4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966222"/>
            <a:ext cx="3568570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/>
          <p:cNvPicPr/>
          <p:nvPr/>
        </p:nvPicPr>
        <p:blipFill rotWithShape="1">
          <a:blip r:embed="rId5"/>
          <a:srcRect l="42215" t="12570" b="6587"/>
          <a:stretch/>
        </p:blipFill>
        <p:spPr bwMode="auto">
          <a:xfrm>
            <a:off x="6552220" y="4077072"/>
            <a:ext cx="2103120" cy="8331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Grafik 5"/>
          <p:cNvPicPr/>
          <p:nvPr/>
        </p:nvPicPr>
        <p:blipFill rotWithShape="1">
          <a:blip r:embed="rId5"/>
          <a:srcRect l="1741" t="5384" r="55364" b="52735"/>
          <a:stretch/>
        </p:blipFill>
        <p:spPr bwMode="auto">
          <a:xfrm>
            <a:off x="5065561" y="4064754"/>
            <a:ext cx="1501140" cy="3232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Grafik 6"/>
          <p:cNvPicPr/>
          <p:nvPr/>
        </p:nvPicPr>
        <p:blipFill rotWithShape="1">
          <a:blip r:embed="rId6"/>
          <a:srcRect l="29616" t="13401" r="45858" b="54794"/>
          <a:stretch/>
        </p:blipFill>
        <p:spPr bwMode="auto">
          <a:xfrm>
            <a:off x="6697000" y="5229200"/>
            <a:ext cx="755320" cy="6480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Pfeil nach links und rechts 7"/>
          <p:cNvSpPr/>
          <p:nvPr/>
        </p:nvSpPr>
        <p:spPr>
          <a:xfrm>
            <a:off x="6804248" y="5224718"/>
            <a:ext cx="374650" cy="152400"/>
          </a:xfrm>
          <a:prstGeom prst="left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1443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9170" y="754380"/>
            <a:ext cx="3016766" cy="224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ild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826388"/>
            <a:ext cx="2808312" cy="217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Bild 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3140968"/>
            <a:ext cx="3463461" cy="2748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820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-7079"/>
            <a:ext cx="2536825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Grafik 3" descr="https://content.ugfischer.com/cbfiles/fischer/produktbilder/ft/511931_Universal3_Kran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-17623"/>
            <a:ext cx="2884522" cy="3434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 descr="https://content.ugfischer.com/cbfiles/fischer/produktbilder/ft/511931_Universal3_Hafenkran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211560"/>
            <a:ext cx="2553566" cy="331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20"/>
          <a:stretch/>
        </p:blipFill>
        <p:spPr bwMode="auto">
          <a:xfrm>
            <a:off x="3203848" y="3417950"/>
            <a:ext cx="3203844" cy="268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Bildergebnis für schutzhelm baustelle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" t="6580" r="6526" b="6580"/>
          <a:stretch/>
        </p:blipFill>
        <p:spPr bwMode="auto">
          <a:xfrm>
            <a:off x="3076377" y="898982"/>
            <a:ext cx="2455014" cy="160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070897" y="2559097"/>
            <a:ext cx="2879725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cs typeface="Times New Roman" pitchFamily="18" charset="0"/>
              </a:rPr>
              <a:t>Auf der Baustelle</a:t>
            </a:r>
            <a:endParaRPr kumimoji="0" lang="de-DE" altLang="de-DE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5" name="Grafik 4" descr="https://content.ugfischer.com/cbfiles/fischer/produktbilder/ft/511931_Universal3_Gabelstapler.jp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43"/>
          <a:stretch/>
        </p:blipFill>
        <p:spPr bwMode="auto">
          <a:xfrm>
            <a:off x="538354" y="2968672"/>
            <a:ext cx="3024336" cy="24132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028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https://content.ugfischer.com/cbfiles/fischer/produktbilder/ft/511931_Universal3_Funkturm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10864"/>
            <a:ext cx="3179802" cy="4455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2987675" cy="224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Grafik 2" descr="https://content.ugfischer.com/cbfiles/fischer/produktbilder/ft/511931_Universal3_Flugzeug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97696"/>
            <a:ext cx="2720975" cy="2040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 descr="https://content.ugfischer.com/cbfiles/fischer/produktbilder/ft/511931_Universal3_Helikopter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212976"/>
            <a:ext cx="3139440" cy="23545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feld 5"/>
          <p:cNvSpPr txBox="1"/>
          <p:nvPr/>
        </p:nvSpPr>
        <p:spPr>
          <a:xfrm>
            <a:off x="1799035" y="4144199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Flugplatz</a:t>
            </a:r>
            <a:endParaRPr lang="de-DE" sz="2400" b="1" i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31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</Words>
  <Application>Microsoft Office PowerPoint</Application>
  <PresentationFormat>Bildschirmpräsentation (4:3)</PresentationFormat>
  <Paragraphs>12</Paragraphs>
  <Slides>16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17" baseType="lpstr"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User</dc:creator>
  <cp:lastModifiedBy>User</cp:lastModifiedBy>
  <cp:revision>28</cp:revision>
  <dcterms:created xsi:type="dcterms:W3CDTF">2018-11-12T11:19:39Z</dcterms:created>
  <dcterms:modified xsi:type="dcterms:W3CDTF">2019-08-25T14:00:49Z</dcterms:modified>
</cp:coreProperties>
</file>