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B2F4-69EB-43B9-96A0-E9E142AC3F31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5457-46DC-4E58-99FC-8B95625D81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26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B2F4-69EB-43B9-96A0-E9E142AC3F31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5457-46DC-4E58-99FC-8B95625D81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68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B2F4-69EB-43B9-96A0-E9E142AC3F31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5457-46DC-4E58-99FC-8B95625D81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22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B2F4-69EB-43B9-96A0-E9E142AC3F31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5457-46DC-4E58-99FC-8B95625D81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53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B2F4-69EB-43B9-96A0-E9E142AC3F31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5457-46DC-4E58-99FC-8B95625D81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97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B2F4-69EB-43B9-96A0-E9E142AC3F31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5457-46DC-4E58-99FC-8B95625D81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08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B2F4-69EB-43B9-96A0-E9E142AC3F31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5457-46DC-4E58-99FC-8B95625D81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70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B2F4-69EB-43B9-96A0-E9E142AC3F31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5457-46DC-4E58-99FC-8B95625D81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07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B2F4-69EB-43B9-96A0-E9E142AC3F31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5457-46DC-4E58-99FC-8B95625D81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26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B2F4-69EB-43B9-96A0-E9E142AC3F31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5457-46DC-4E58-99FC-8B95625D81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85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B2F4-69EB-43B9-96A0-E9E142AC3F31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5457-46DC-4E58-99FC-8B95625D81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79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B2F4-69EB-43B9-96A0-E9E142AC3F31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C5457-46DC-4E58-99FC-8B95625D81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46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ntent.ugfischer.com/cbfiles/fischer/produktbilder/ft/511931_Universal3_Kipper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content.ugfischer.com/cbfiles/fischer/produktbilder/ft/511931_Universal3_Bergungsraup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de/url?sa=i&amp;rct=j&amp;q=&amp;esrc=s&amp;source=images&amp;cd=&amp;cad=rja&amp;uact=8&amp;ved=2ahUKEwiyyPzr6srcAhUJaVAKHbHKBvUQjRx6BAgBEAU&amp;url=https://de.123rf.com/photo_78281505_baustelle-schutzhelm-verkehrskegel-und-im-bau-roadsign-lokalisiert-auf-wei%C3%9Fer-wiedergabe-des-hintergr.html&amp;psig=AOvVaw2Q86gJrAz_M99_VZv-t4Tc&amp;ust=1533177864444996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ttps://content.ugfischer.com/cbfiles/fischer/produktbilder/ft/511931_Universal3_Trik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59228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https://content.ugfischer.com/cbfiles/fischer/produktbilder/ft/511931_Universal3_Qua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52028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https://content.ugfischer.com/cbfiles/fischer/produktbilder/ft/511931_Universal3_LK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34" y="2559756"/>
            <a:ext cx="2676500" cy="20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https://content.ugfischer.com/cbfiles/fischer/produktbilder/ft/511931_Universal3_Abschleppwagen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r="6652"/>
          <a:stretch/>
        </p:blipFill>
        <p:spPr bwMode="auto">
          <a:xfrm>
            <a:off x="2987824" y="233832"/>
            <a:ext cx="2880320" cy="269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https://content.ugfischer.com/cbfiles/fischer/produktbilder/ft/511931_Universal3_LKW_mit_Pritsche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"/>
          <a:stretch/>
        </p:blipFill>
        <p:spPr bwMode="auto">
          <a:xfrm>
            <a:off x="795932" y="4192741"/>
            <a:ext cx="287596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1216052" y="360813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Trike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779912" y="291507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Abschleppwagen</a:t>
            </a:r>
            <a:endParaRPr lang="de-DE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62990" cy="191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content.ugfischer.com/cbfiles/fischer/produktbilder/ft/511931_Universal3_Kippe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10" y="4554505"/>
            <a:ext cx="2544648" cy="19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243387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s://content.ugfischer.com/cbfiles/fischer/produktbilder/ft/511931_Universal3_Kirmesschauk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 b="9656"/>
          <a:stretch/>
        </p:blipFill>
        <p:spPr bwMode="auto">
          <a:xfrm>
            <a:off x="6156176" y="629463"/>
            <a:ext cx="2420463" cy="27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4010454" cy="300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23928" y="220486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Jahrmarkt</a:t>
            </a:r>
            <a:endParaRPr lang="de-DE" sz="2400" b="1" i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30379" y="465313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Freizeitpark</a:t>
            </a:r>
            <a:endParaRPr lang="de-DE" sz="2400" b="1" i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1" y="583188"/>
            <a:ext cx="3552419" cy="265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03104" y="289532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Wiegen</a:t>
            </a:r>
            <a:endParaRPr lang="de-DE" sz="2400" b="1" i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 descr="https://content.ugfischer.com/cbfiles/fischer/produktbilder/ft/536622_mechanicstatic2_Balkenwa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80" y="669435"/>
            <a:ext cx="3960440" cy="2708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https://content.ugfischer.com/cbfiles/fischer/produktbilder/ft/536622_mechanicstatic2_Waage_mit_Laufgewicht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3639" r="8507"/>
          <a:stretch/>
        </p:blipFill>
        <p:spPr bwMode="auto">
          <a:xfrm>
            <a:off x="2835892" y="3356992"/>
            <a:ext cx="3472215" cy="2941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06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2225642" cy="35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2320"/>
            <a:ext cx="1697657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s://content.ugfischer.com/cbfiles/fischer/produktbilder/ft/511931_Universal3_Stanz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7" b="9001"/>
          <a:stretch/>
        </p:blipFill>
        <p:spPr bwMode="auto">
          <a:xfrm>
            <a:off x="1228912" y="3667369"/>
            <a:ext cx="243109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26" y="3661181"/>
            <a:ext cx="1945479" cy="29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rechts 1"/>
          <p:cNvSpPr/>
          <p:nvPr/>
        </p:nvSpPr>
        <p:spPr>
          <a:xfrm>
            <a:off x="3660010" y="1892490"/>
            <a:ext cx="479942" cy="672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83" y="4654521"/>
            <a:ext cx="512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843808" y="332573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Motorisierung</a:t>
            </a:r>
            <a:endParaRPr lang="de-DE" sz="2400" b="1" i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48680"/>
            <a:ext cx="3829835" cy="287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 descr="https://content.ugfischer.com/cbfiles/fischer/produktbilder/ft/536622_mechanicstatic2_Buegelsaeg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8"/>
          <a:stretch/>
        </p:blipFill>
        <p:spPr bwMode="auto">
          <a:xfrm>
            <a:off x="5291245" y="404664"/>
            <a:ext cx="3177540" cy="2865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 descr="https://content.ugfischer.com/cbfiles/fischer/produktbilder/ft/536622_mechanicstatic2_Differentialgetriebe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7" b="19753"/>
          <a:stretch/>
        </p:blipFill>
        <p:spPr bwMode="auto">
          <a:xfrm>
            <a:off x="611560" y="4221088"/>
            <a:ext cx="4536504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06870" y="432883"/>
            <a:ext cx="181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Mechanik</a:t>
            </a:r>
            <a:endParaRPr lang="de-DE" sz="2400" b="1" i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95936" y="343504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Maschinen</a:t>
            </a:r>
            <a:endParaRPr lang="de-DE" sz="2400" b="1" i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0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s://content.ugfischer.com/cbfiles/fischer/produktbilder/ft/536622_mechanicstatic2_Bruecke_mit_Oberzu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1" b="16225"/>
          <a:stretch/>
        </p:blipFill>
        <p:spPr bwMode="auto">
          <a:xfrm>
            <a:off x="179512" y="332656"/>
            <a:ext cx="5759450" cy="2886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 descr="https://content.ugfischer.com/cbfiles/fischer/produktbilder/ft/536622_mechanicstatic2_Bruecke_mit_Unterzu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3" b="22751"/>
          <a:stretch/>
        </p:blipFill>
        <p:spPr bwMode="auto">
          <a:xfrm>
            <a:off x="3491880" y="2348880"/>
            <a:ext cx="5328592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04386"/>
            <a:ext cx="3567481" cy="26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67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9" b="19261"/>
          <a:stretch/>
        </p:blipFill>
        <p:spPr bwMode="auto">
          <a:xfrm>
            <a:off x="899592" y="2132856"/>
            <a:ext cx="7620000" cy="35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mytoys.scene7.com/is/image/myToys/ext/4553621-01.jpg?$rtf_mt_prod-main_xl$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7" b="8280"/>
          <a:stretch/>
        </p:blipFill>
        <p:spPr bwMode="auto">
          <a:xfrm>
            <a:off x="683568" y="692696"/>
            <a:ext cx="2520280" cy="20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8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s://content.ugfischer.com/cbfiles/fischer/produktbilder/ft/511931_Universal3_Pistenraup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280831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https://content.ugfischer.com/cbfiles/fischer/produktbilder/ft/511931_Universal3_Gabelstapl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573780" cy="268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content.ugfischer.com/cbfiles/fischer/produktbilder/ft/511931_Universal3_Bergungsraup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83849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https://content.ugfischer.com/cbfiles/fischer/produktbilder/ft/511931_Universal3_Raupenkra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66" y="3284984"/>
            <a:ext cx="331236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131840" y="3157007"/>
            <a:ext cx="2879725" cy="40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Nutzfahrzeuge</a:t>
            </a:r>
            <a:endParaRPr kumimoji="0" lang="de-DE" altLang="de-DE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312368" cy="24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 descr="https://content.ugfischer.com/cbfiles/fischer/produktbilder/ft/536622_mechanicstatic2_Fahrzeug_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7950"/>
            <a:ext cx="324036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https://content.ugfischer.com/cbfiles/fischer/produktbilder/ft/536622_mechanicstatic2_Fahrzeug_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66222"/>
            <a:ext cx="356857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 rotWithShape="1">
          <a:blip r:embed="rId5"/>
          <a:srcRect l="42215" t="12570" b="6587"/>
          <a:stretch/>
        </p:blipFill>
        <p:spPr bwMode="auto">
          <a:xfrm>
            <a:off x="6552220" y="4077072"/>
            <a:ext cx="2103120" cy="833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/>
          <p:nvPr/>
        </p:nvPicPr>
        <p:blipFill rotWithShape="1">
          <a:blip r:embed="rId5"/>
          <a:srcRect l="1741" t="5384" r="55364" b="52735"/>
          <a:stretch/>
        </p:blipFill>
        <p:spPr bwMode="auto">
          <a:xfrm>
            <a:off x="5065561" y="4064754"/>
            <a:ext cx="1501140" cy="323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/>
          <p:nvPr/>
        </p:nvPicPr>
        <p:blipFill rotWithShape="1">
          <a:blip r:embed="rId6"/>
          <a:srcRect l="29616" t="13401" r="45858" b="54794"/>
          <a:stretch/>
        </p:blipFill>
        <p:spPr bwMode="auto">
          <a:xfrm>
            <a:off x="6697000" y="5229200"/>
            <a:ext cx="755320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feil nach links und rechts 7"/>
          <p:cNvSpPr/>
          <p:nvPr/>
        </p:nvSpPr>
        <p:spPr>
          <a:xfrm>
            <a:off x="6804248" y="5224718"/>
            <a:ext cx="374650" cy="152400"/>
          </a:xfrm>
          <a:prstGeom prst="left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44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170" y="754380"/>
            <a:ext cx="3016766" cy="22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26388"/>
            <a:ext cx="2808312" cy="21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140968"/>
            <a:ext cx="3463461" cy="274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2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7079"/>
            <a:ext cx="253682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 descr="https://content.ugfischer.com/cbfiles/fischer/produktbilder/ft/511931_Universal3_Kr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17623"/>
            <a:ext cx="2884522" cy="343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https://content.ugfischer.com/cbfiles/fischer/produktbilder/ft/511931_Universal3_Hafenkra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1560"/>
            <a:ext cx="255356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0"/>
          <a:stretch/>
        </p:blipFill>
        <p:spPr bwMode="auto">
          <a:xfrm>
            <a:off x="3203848" y="3417950"/>
            <a:ext cx="3203844" cy="268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Bildergebnis für schutzhelm baustell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6580" r="6526" b="6580"/>
          <a:stretch/>
        </p:blipFill>
        <p:spPr bwMode="auto">
          <a:xfrm>
            <a:off x="3076377" y="898982"/>
            <a:ext cx="2455014" cy="16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70897" y="2559097"/>
            <a:ext cx="2879725" cy="40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Auf der Baustelle</a:t>
            </a:r>
            <a:endParaRPr kumimoji="0" lang="de-DE" alt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" name="Grafik 4" descr="https://content.ugfischer.com/cbfiles/fischer/produktbilder/ft/511931_Universal3_Gabelstapler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3"/>
          <a:stretch/>
        </p:blipFill>
        <p:spPr bwMode="auto">
          <a:xfrm>
            <a:off x="538354" y="2968672"/>
            <a:ext cx="3024336" cy="2413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2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https://content.ugfischer.com/cbfiles/fischer/produktbilder/ft/511931_Universal3_Funktur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0864"/>
            <a:ext cx="3179802" cy="445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98767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 descr="https://content.ugfischer.com/cbfiles/fischer/produktbilder/ft/511931_Universal3_Flugzeu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97696"/>
            <a:ext cx="2720975" cy="204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https://content.ugfischer.com/cbfiles/fischer/produktbilder/ft/511931_Universal3_Helikopt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139440" cy="23545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1799035" y="414419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Flugplatz</a:t>
            </a:r>
            <a:endParaRPr lang="de-DE" sz="2400" b="1" i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7959"/>
            <a:ext cx="2880320" cy="384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s://content.ugfischer.com/cbfiles/fischer/produktbilder/ft/511931_Universal3_Schaltgetrieb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 b="19202"/>
          <a:stretch/>
        </p:blipFill>
        <p:spPr bwMode="auto">
          <a:xfrm>
            <a:off x="683568" y="3789040"/>
            <a:ext cx="4004968" cy="20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ontent.ugfischer.com/cbfiles/fischer/produktbilder/ft/511931_Universal3_Stanz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7" b="9001"/>
          <a:stretch/>
        </p:blipFill>
        <p:spPr bwMode="auto">
          <a:xfrm>
            <a:off x="6012160" y="3051372"/>
            <a:ext cx="2882176" cy="32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475656" y="191683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Maschinen</a:t>
            </a:r>
            <a:endParaRPr lang="de-DE" sz="2400" b="1" i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277308" cy="436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content.ugfischer.com/cbfiles/fischer/produktbilder/ft/511931_Universal3_Windmuehle_mit_Hammerschmie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"/>
          <a:stretch/>
        </p:blipFill>
        <p:spPr bwMode="auto">
          <a:xfrm>
            <a:off x="5220072" y="980728"/>
            <a:ext cx="3240360" cy="41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Bildschirmpräsentation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22</cp:revision>
  <dcterms:created xsi:type="dcterms:W3CDTF">2018-11-12T11:19:39Z</dcterms:created>
  <dcterms:modified xsi:type="dcterms:W3CDTF">2019-01-26T09:16:11Z</dcterms:modified>
</cp:coreProperties>
</file>